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8" r:id="rId2"/>
    <p:sldId id="280" r:id="rId3"/>
    <p:sldId id="258" r:id="rId4"/>
    <p:sldId id="270" r:id="rId5"/>
    <p:sldId id="256" r:id="rId6"/>
    <p:sldId id="286" r:id="rId7"/>
    <p:sldId id="265" r:id="rId8"/>
    <p:sldId id="260" r:id="rId9"/>
    <p:sldId id="268" r:id="rId10"/>
    <p:sldId id="283" r:id="rId11"/>
    <p:sldId id="264" r:id="rId12"/>
    <p:sldId id="271" r:id="rId13"/>
    <p:sldId id="275" r:id="rId14"/>
    <p:sldId id="284" r:id="rId15"/>
    <p:sldId id="272" r:id="rId16"/>
    <p:sldId id="276" r:id="rId17"/>
    <p:sldId id="273" r:id="rId18"/>
    <p:sldId id="279" r:id="rId19"/>
    <p:sldId id="282" r:id="rId20"/>
    <p:sldId id="259" r:id="rId21"/>
    <p:sldId id="285" r:id="rId22"/>
    <p:sldId id="266" r:id="rId23"/>
    <p:sldId id="262" r:id="rId24"/>
    <p:sldId id="274" r:id="rId25"/>
    <p:sldId id="281" r:id="rId26"/>
    <p:sldId id="269" r:id="rId27"/>
    <p:sldId id="278" r:id="rId28"/>
    <p:sldId id="261" r:id="rId29"/>
    <p:sldId id="267" r:id="rId30"/>
    <p:sldId id="277" r:id="rId31"/>
    <p:sldId id="263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89583B9D-0651-45A1-8B65-DEB84543475E}">
          <p14:sldIdLst>
            <p14:sldId id="288"/>
          </p14:sldIdLst>
        </p14:section>
        <p14:section name="Слайды" id="{A31E0F4D-073E-4D80-9477-886BF707B535}">
          <p14:sldIdLst>
            <p14:sldId id="280"/>
            <p14:sldId id="258"/>
            <p14:sldId id="270"/>
            <p14:sldId id="256"/>
            <p14:sldId id="286"/>
            <p14:sldId id="265"/>
            <p14:sldId id="260"/>
            <p14:sldId id="268"/>
            <p14:sldId id="283"/>
            <p14:sldId id="264"/>
            <p14:sldId id="271"/>
            <p14:sldId id="275"/>
            <p14:sldId id="284"/>
            <p14:sldId id="272"/>
            <p14:sldId id="276"/>
            <p14:sldId id="273"/>
            <p14:sldId id="279"/>
            <p14:sldId id="282"/>
            <p14:sldId id="259"/>
            <p14:sldId id="285"/>
            <p14:sldId id="266"/>
            <p14:sldId id="262"/>
            <p14:sldId id="274"/>
            <p14:sldId id="281"/>
            <p14:sldId id="269"/>
            <p14:sldId id="278"/>
            <p14:sldId id="261"/>
            <p14:sldId id="267"/>
            <p14:sldId id="277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BDCBF-94D8-4B45-801F-91DC55B6D865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F9983-90BF-47E9-BE5F-EA96EE766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66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7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ярлык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356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жулик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93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ночь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466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рассвет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73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экспресс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60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огонь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598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стажёр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888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551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фаренгейт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812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шишка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8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хвост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213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веган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638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щит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993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игла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92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единорог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508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циклоп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984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челюсти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214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лампа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688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утварь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377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дырокол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62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йогурт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8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баранка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39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тупик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830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Ёжечки</a:t>
            </a:r>
            <a:r>
              <a:rPr lang="ru-RU" dirty="0"/>
              <a:t>-кошечки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41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76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асимметрия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00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юбка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14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загон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гантели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877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капитан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F9983-90BF-47E9-BE5F-EA96EE766B8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99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4A48E-1A59-4F61-8695-11962261A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2A8D31-25B6-4442-A3B4-E34ABBEF2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236993-8930-499B-AF4A-5A94F7BA6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9E60B5-B974-4B79-9CEF-6D10F755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0166E1-A110-42E8-A839-4C359DB2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82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8587D-138B-47AC-B65B-44781644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2D4283-404A-4F34-B89A-10454B937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A919EB-8BA6-4DF3-88A1-0D77499C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1AB22F-0E28-4DDB-92FB-169E4F92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3A09CA-D757-4474-B7C5-4552FC99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50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535C2C7-65CB-42B3-98C5-CA7D52062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C661F7C-D97A-4BD3-9C84-359AC5DB7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140BF1-263E-42A1-94C1-C368FDBD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27B10E-E5B6-4386-8722-ED7D6A62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2989D-9F2D-4FB9-9D10-DA48B753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08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F15-87A6-418A-9BBA-88418F98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BF331-1292-484E-B1CB-6A8A2BE3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BBFD1E-B140-4932-9D57-637E8D7B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0A279B-5DAD-4EC3-B289-10DC6946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03019D-9188-4DAF-8E5F-ED9CBD65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65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53B1B-74C7-429B-8595-890E2C73A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BA30DA-9071-4E9F-8CBA-8B7F99432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A1BA52-75DD-4B03-A71F-C084D00E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20DEF1-B47F-4B77-95F0-D20C2C78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F0BA4B-D32E-49EE-80C1-89A5CE3C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71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D4339-77FF-449D-B25C-4CA315F8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B249C8-6D60-4E98-9B10-0B7CA0BC4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82CB07-3CA3-4C3B-8FE0-7D05338BE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CF7F0B-B2FE-4B30-A8D1-A599963D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6295DD-3BDD-4565-985A-63CB27C0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2B9160-8876-4E3F-93E0-D47D2373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240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4B7F8-2261-4E47-A557-48CD1A4A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B3CA9-FE21-4307-A67F-ABC88CD1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82B4A2-664F-4257-AFE6-E8A9AD6BD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C9FE098-2C71-48EE-B97A-EFA8A089C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6FA275-DAB2-4E3B-89AB-C13A440B0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06E01B-CB19-4F25-968A-55BCE915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0D2A959-96D3-4F32-8B95-AC58286A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CDE084-0DA0-42AB-BE86-1409D936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9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16DA6-DD36-498F-A667-ED213CCC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07C5C3-8C35-499B-B608-3C3C19C1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9413C7-5F3A-48AC-B064-53379E35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0EE15E-169D-42A8-99DA-3380DDBF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17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2CDA6D-D01C-4041-BDB0-71ABBD7C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2072EBB-43DF-4874-8F16-9F38E6F7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72DBCD-7402-4983-83D6-A83753AD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49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B6D070-4046-45EA-883A-3CB90873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ACC8F2-C2DB-4270-A213-0446D713B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8C8336-9B61-4DD5-951A-9EEEF64CE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01F88B-D78E-4E13-831C-538BFC98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31BB79-AF2D-421A-B4C5-EC0CF548D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C4950C-5F26-483D-AB33-06E58FE3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92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0B53C-3DF6-434F-943D-8F16E3D1B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073427-E229-41AF-BB52-B1243A6C17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09E85F-9893-4252-B85E-7648BD431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589C81-5421-49EB-92B9-A59B41C2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667D0-5E9B-4C15-A254-84A0C6D4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37F40A-62FF-45BB-848C-286444B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671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9BEBB-1C3B-46D0-8125-03D43368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4BB113-1745-4C31-871C-3BCB465C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4315A2-BB6F-4B6D-95AD-9D023B08A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483E-EF3E-4A4C-874C-519F2ABE9433}" type="datetimeFigureOut">
              <a:rPr lang="ru-RU" smtClean="0"/>
              <a:t>12.08.2018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185EBF-02E8-4B88-B805-07B0CE1B1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DE0133-459E-4278-9F94-687132E15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192F3-446E-42BE-88B3-6923AE5B58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29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E12D1-E5CE-4812-8B8D-F27FB84D4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- ИГРА </a:t>
            </a:r>
            <a:r>
              <a:rPr lang="ru-RU" b="1" dirty="0"/>
              <a:t>«АЗБУКА» </a:t>
            </a:r>
            <a:r>
              <a:rPr lang="ru-R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91149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ytimg.com/vi/Tf3QLrJw9b0/maxresdefault.jpg">
            <a:extLst>
              <a:ext uri="{FF2B5EF4-FFF2-40B4-BE49-F238E27FC236}">
                <a16:creationId xmlns:a16="http://schemas.microsoft.com/office/drawing/2014/main" id="{F9474AD0-9324-474D-B294-38080C5B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540049"/>
            <a:ext cx="6716272" cy="377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0-tub-ru.yandex.net/i?id=018aeb97e3e0d1954ddfacef3d955023&amp;n=13">
            <a:extLst>
              <a:ext uri="{FF2B5EF4-FFF2-40B4-BE49-F238E27FC236}">
                <a16:creationId xmlns:a16="http://schemas.microsoft.com/office/drawing/2014/main" id="{881C1526-1A05-469C-8DAA-126DF84B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55" y="1342644"/>
            <a:ext cx="4172712" cy="41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4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s://i.ytimg.com/vi/fdHICy602FE/maxresdefault.jpg">
            <a:extLst>
              <a:ext uri="{FF2B5EF4-FFF2-40B4-BE49-F238E27FC236}">
                <a16:creationId xmlns:a16="http://schemas.microsoft.com/office/drawing/2014/main" id="{C030BD12-A7DB-4085-93C8-610845A74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540049"/>
            <a:ext cx="6648663" cy="373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img-fotki.yandex.ru/get/16184/125705038.22b/0_157c6e_9e4d74e3_orig.jpg">
            <a:extLst>
              <a:ext uri="{FF2B5EF4-FFF2-40B4-BE49-F238E27FC236}">
                <a16:creationId xmlns:a16="http://schemas.microsoft.com/office/drawing/2014/main" id="{3A694DA2-AB54-4698-B5F9-0049B296B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09" y="2093732"/>
            <a:ext cx="4747621" cy="267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6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C8775C3-7C98-40E8-87E8-7620517D781F}"/>
              </a:ext>
            </a:extLst>
          </p:cNvPr>
          <p:cNvSpPr/>
          <p:nvPr/>
        </p:nvSpPr>
        <p:spPr>
          <a:xfrm>
            <a:off x="9457550" y="592843"/>
            <a:ext cx="1854463" cy="179639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0901521"/>
                <a:gd name="adj2" fmla="val 61828"/>
              </a:avLst>
            </a:prstTxWarp>
            <a:spAutoFit/>
          </a:bodyPr>
          <a:lstStyle/>
          <a:p>
            <a:pPr algn="ctr"/>
            <a:r>
              <a:rPr lang="ru-RU" sz="7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Январь</a:t>
            </a:r>
            <a:endParaRPr lang="ru-RU" sz="7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B790BA4-AD99-4257-8031-3BF382DB6563}"/>
              </a:ext>
            </a:extLst>
          </p:cNvPr>
          <p:cNvSpPr/>
          <p:nvPr/>
        </p:nvSpPr>
        <p:spPr>
          <a:xfrm>
            <a:off x="9317440" y="423699"/>
            <a:ext cx="2134682" cy="21346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01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71C06A-DB55-4EE0-A206-3FB9F26B1D59}"/>
              </a:ext>
            </a:extLst>
          </p:cNvPr>
          <p:cNvSpPr txBox="1"/>
          <p:nvPr/>
        </p:nvSpPr>
        <p:spPr>
          <a:xfrm>
            <a:off x="2827390" y="1174536"/>
            <a:ext cx="428625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700" dirty="0"/>
              <a:t>1+</a:t>
            </a:r>
            <a:endParaRPr lang="ru-RU" dirty="0"/>
          </a:p>
        </p:txBody>
      </p:sp>
      <p:pic>
        <p:nvPicPr>
          <p:cNvPr id="2050" name="Picture 2" descr="https://www.fraulampa.ru/upload/resize_cache/iblock/8a2/450_450_0/lampa_svetodiodnaya_04425_e27_0_65w_yellow_shar_zheltyy_led_g45_0_65w_yellow_e27.jpeg">
            <a:extLst>
              <a:ext uri="{FF2B5EF4-FFF2-40B4-BE49-F238E27FC236}">
                <a16:creationId xmlns:a16="http://schemas.microsoft.com/office/drawing/2014/main" id="{D149898F-F465-423F-AC84-9D689CDE7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11291" r="15362"/>
          <a:stretch/>
        </p:blipFill>
        <p:spPr bwMode="auto">
          <a:xfrm>
            <a:off x="6656440" y="1527839"/>
            <a:ext cx="3033251" cy="38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9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huskybar.ru/assets/templates/img/foods/none-alcoholic/espresso.jpg">
            <a:extLst>
              <a:ext uri="{FF2B5EF4-FFF2-40B4-BE49-F238E27FC236}">
                <a16:creationId xmlns:a16="http://schemas.microsoft.com/office/drawing/2014/main" id="{49D939B9-8A7B-47C3-A8AA-0ACCCDE0E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6" r="15725"/>
          <a:stretch/>
        </p:blipFill>
        <p:spPr bwMode="auto">
          <a:xfrm>
            <a:off x="321731" y="1533832"/>
            <a:ext cx="4611236" cy="5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neva.today/uploads/14/02/25/o_400902_original.jpg">
            <a:extLst>
              <a:ext uri="{FF2B5EF4-FFF2-40B4-BE49-F238E27FC236}">
                <a16:creationId xmlns:a16="http://schemas.microsoft.com/office/drawing/2014/main" id="{AC21DE02-79CF-4D35-B651-5A7EA22BE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r="27496"/>
          <a:stretch/>
        </p:blipFill>
        <p:spPr bwMode="auto">
          <a:xfrm>
            <a:off x="5235677" y="321732"/>
            <a:ext cx="6754762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E8C6B948-65C0-4983-B5F3-D170BD559782}"/>
              </a:ext>
            </a:extLst>
          </p:cNvPr>
          <p:cNvSpPr/>
          <p:nvPr/>
        </p:nvSpPr>
        <p:spPr>
          <a:xfrm rot="16200000">
            <a:off x="4026124" y="110795"/>
            <a:ext cx="497878" cy="13158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23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 descr="https://media.kg-portal.ru/movies/f/fantasticfour/posters/fantasticfour_3.jpg">
            <a:extLst>
              <a:ext uri="{FF2B5EF4-FFF2-40B4-BE49-F238E27FC236}">
                <a16:creationId xmlns:a16="http://schemas.microsoft.com/office/drawing/2014/main" id="{C2F2EB17-6D1B-4F9C-A93D-7E0457EB2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3" b="24662"/>
          <a:stretch/>
        </p:blipFill>
        <p:spPr bwMode="auto">
          <a:xfrm>
            <a:off x="321734" y="321732"/>
            <a:ext cx="3084025" cy="30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www.diablo1.ru/images/dota2/screen-model-11.jpg">
            <a:extLst>
              <a:ext uri="{FF2B5EF4-FFF2-40B4-BE49-F238E27FC236}">
                <a16:creationId xmlns:a16="http://schemas.microsoft.com/office/drawing/2014/main" id="{64A41CA4-5B83-4449-8D7E-791CFCBB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638"/>
          <a:stretch/>
        </p:blipFill>
        <p:spPr bwMode="auto">
          <a:xfrm>
            <a:off x="321734" y="3469102"/>
            <a:ext cx="3084025" cy="306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https://i.pinimg.com/736x/1f/1c/26/1f1c268318c6380ce2fb40cb0709ff75--freddy-s-freddy-krueger.jpg">
            <a:extLst>
              <a:ext uri="{FF2B5EF4-FFF2-40B4-BE49-F238E27FC236}">
                <a16:creationId xmlns:a16="http://schemas.microsoft.com/office/drawing/2014/main" id="{D37C5976-A966-4D86-A5AA-96849C44E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r="7067" b="-2"/>
          <a:stretch/>
        </p:blipFill>
        <p:spPr bwMode="auto">
          <a:xfrm>
            <a:off x="3490161" y="321732"/>
            <a:ext cx="4151376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pre00.deviantart.net/ec0f/th/pre/f/2014/282/f/c/zuko_prince_of_the_fire_nation_by_royalannalestrange-d8256wn.jpg">
            <a:extLst>
              <a:ext uri="{FF2B5EF4-FFF2-40B4-BE49-F238E27FC236}">
                <a16:creationId xmlns:a16="http://schemas.microsoft.com/office/drawing/2014/main" id="{CF08A577-C8F0-4184-8B63-8A7B5705E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" r="2" b="12840"/>
          <a:stretch/>
        </p:blipFill>
        <p:spPr bwMode="auto">
          <a:xfrm>
            <a:off x="7718889" y="321732"/>
            <a:ext cx="4151376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3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p.userapi.com/c834303/v834303308/fde17/EvamLEvT7vs.jpg">
            <a:extLst>
              <a:ext uri="{FF2B5EF4-FFF2-40B4-BE49-F238E27FC236}">
                <a16:creationId xmlns:a16="http://schemas.microsoft.com/office/drawing/2014/main" id="{038CFC9B-E4EB-4280-A5D9-56E271D6C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4"/>
          <a:stretch/>
        </p:blipFill>
        <p:spPr bwMode="auto">
          <a:xfrm>
            <a:off x="3062987" y="368710"/>
            <a:ext cx="4984955" cy="44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pp.userapi.com/c834404/v834404108/12846b/XT3nhtccamI.jpg">
            <a:extLst>
              <a:ext uri="{FF2B5EF4-FFF2-40B4-BE49-F238E27FC236}">
                <a16:creationId xmlns:a16="http://schemas.microsoft.com/office/drawing/2014/main" id="{C1D78D6B-0F70-45E3-88B5-40F1BDF16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4" r="46667"/>
          <a:stretch/>
        </p:blipFill>
        <p:spPr bwMode="auto">
          <a:xfrm>
            <a:off x="482019" y="368710"/>
            <a:ext cx="2329770" cy="612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p.userapi.com/c836124/v836124426/32566/Z_zGkzRFM4w.jpg">
            <a:extLst>
              <a:ext uri="{FF2B5EF4-FFF2-40B4-BE49-F238E27FC236}">
                <a16:creationId xmlns:a16="http://schemas.microsoft.com/office/drawing/2014/main" id="{2339567F-9147-4B69-808D-B316BD9A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13979" r="29624" b="5377"/>
          <a:stretch/>
        </p:blipFill>
        <p:spPr bwMode="auto">
          <a:xfrm>
            <a:off x="7493131" y="2035277"/>
            <a:ext cx="4216850" cy="44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40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www.orionn.ru/files/product/30751/1_img.jpg">
            <a:extLst>
              <a:ext uri="{FF2B5EF4-FFF2-40B4-BE49-F238E27FC236}">
                <a16:creationId xmlns:a16="http://schemas.microsoft.com/office/drawing/2014/main" id="{8166EFFC-4959-4449-BAB9-4488A42F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www.wmdoza.com/wp-content/uploads/2016/07/greeting-card-envelope-affordable-rectangle-landscape-gummed-envelopes-diamond-flap-white-standard-sizes-pitshanger-ltd-with-best-paper-1024x757.jpg">
            <a:extLst>
              <a:ext uri="{FF2B5EF4-FFF2-40B4-BE49-F238E27FC236}">
                <a16:creationId xmlns:a16="http://schemas.microsoft.com/office/drawing/2014/main" id="{0D5A7477-6526-4D3B-80CF-3ECDE7CF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865" y="1471083"/>
            <a:ext cx="5291667" cy="391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1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https://st.depositphotos.com/1098742/2468/v/950/depositphotos_24688449-stock-illustration-thermometer-vector.jpg">
            <a:extLst>
              <a:ext uri="{FF2B5EF4-FFF2-40B4-BE49-F238E27FC236}">
                <a16:creationId xmlns:a16="http://schemas.microsoft.com/office/drawing/2014/main" id="{ED1386F1-9CAF-4203-A809-ED0A22F51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 r="4" b="24748"/>
          <a:stretch/>
        </p:blipFill>
        <p:spPr bwMode="auto">
          <a:xfrm>
            <a:off x="641276" y="643469"/>
            <a:ext cx="4013020" cy="204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человек, внутренний, мужчина, одежд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E0DD295-14FE-497C-BDF6-9EB1431F3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37" r="4" b="11141"/>
          <a:stretch/>
        </p:blipFill>
        <p:spPr>
          <a:xfrm>
            <a:off x="643467" y="2831252"/>
            <a:ext cx="4010830" cy="3383280"/>
          </a:xfrm>
          <a:prstGeom prst="rect">
            <a:avLst/>
          </a:prstGeom>
        </p:spPr>
      </p:pic>
      <p:pic>
        <p:nvPicPr>
          <p:cNvPr id="5130" name="Picture 10" descr="http://file.interfotki.ru/photo/13/56/135635/61skqb_cont.jpg">
            <a:extLst>
              <a:ext uri="{FF2B5EF4-FFF2-40B4-BE49-F238E27FC236}">
                <a16:creationId xmlns:a16="http://schemas.microsoft.com/office/drawing/2014/main" id="{386C16AD-1C01-44C7-BD88-AACA31519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r="1" b="1"/>
          <a:stretch/>
        </p:blipFill>
        <p:spPr bwMode="auto">
          <a:xfrm>
            <a:off x="4812633" y="643466"/>
            <a:ext cx="673590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://www.peoples.ru/science/physics/fahrenheit/fahrenheit_1.jpg">
            <a:extLst>
              <a:ext uri="{FF2B5EF4-FFF2-40B4-BE49-F238E27FC236}">
                <a16:creationId xmlns:a16="http://schemas.microsoft.com/office/drawing/2014/main" id="{406A6EEB-BAC4-4AAD-9189-F4C4819DB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6" descr="http://www.peoples.ru/science/physics/fahrenheit/fahrenheit_1.jpg">
            <a:extLst>
              <a:ext uri="{FF2B5EF4-FFF2-40B4-BE49-F238E27FC236}">
                <a16:creationId xmlns:a16="http://schemas.microsoft.com/office/drawing/2014/main" id="{EA58C990-8557-4F25-9FB5-50C5977D9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8" descr="http://www.peoples.ru/science/physics/fahrenheit/fahrenheit_1.jpg">
            <a:extLst>
              <a:ext uri="{FF2B5EF4-FFF2-40B4-BE49-F238E27FC236}">
                <a16:creationId xmlns:a16="http://schemas.microsoft.com/office/drawing/2014/main" id="{D3594B73-48B2-4BDC-82C7-943A34CF5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42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.picture-russia.ru/wpic/l/5/0/501e10239131e94ff83c55d64ef8068a.jpg">
            <a:extLst>
              <a:ext uri="{FF2B5EF4-FFF2-40B4-BE49-F238E27FC236}">
                <a16:creationId xmlns:a16="http://schemas.microsoft.com/office/drawing/2014/main" id="{AD5C0776-3295-443E-AF66-48D5F23B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541095"/>
            <a:ext cx="7825511" cy="37758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un-gift.ru/images/.cached/500x500/products/21836_11.jpg">
            <a:extLst>
              <a:ext uri="{FF2B5EF4-FFF2-40B4-BE49-F238E27FC236}">
                <a16:creationId xmlns:a16="http://schemas.microsoft.com/office/drawing/2014/main" id="{0A2C7465-F5E8-4987-89FF-98B0CD90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120" y="987109"/>
            <a:ext cx="3162248" cy="488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9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ayelinta.com/wp-content/uploads/2016/12/vyisokiy-hvost15-768x1024.jpg">
            <a:extLst>
              <a:ext uri="{FF2B5EF4-FFF2-40B4-BE49-F238E27FC236}">
                <a16:creationId xmlns:a16="http://schemas.microsoft.com/office/drawing/2014/main" id="{2F56E708-D52F-4670-ABA9-810FBA7D2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r="-2" b="-2"/>
          <a:stretch/>
        </p:blipFill>
        <p:spPr bwMode="auto">
          <a:xfrm>
            <a:off x="321733" y="321732"/>
            <a:ext cx="436727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pbs.twimg.com/media/CxC5jCLWQAENkDJ.jpg">
            <a:extLst>
              <a:ext uri="{FF2B5EF4-FFF2-40B4-BE49-F238E27FC236}">
                <a16:creationId xmlns:a16="http://schemas.microsoft.com/office/drawing/2014/main" id="{0FBD5FA4-A502-48DE-BC2C-DFC12000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r="9193" b="2"/>
          <a:stretch/>
        </p:blipFill>
        <p:spPr bwMode="auto">
          <a:xfrm>
            <a:off x="4772525" y="321732"/>
            <a:ext cx="7097742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nanovrachi.ru/uploads/posts/2017-02/1488207577_narodnye-sredstva.jpeg">
            <a:extLst>
              <a:ext uri="{FF2B5EF4-FFF2-40B4-BE49-F238E27FC236}">
                <a16:creationId xmlns:a16="http://schemas.microsoft.com/office/drawing/2014/main" id="{96A914D4-A9B2-45D2-B816-516B4747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75" y="321734"/>
            <a:ext cx="3521418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domik-derevne.ru/wp-content/uploads/2374.jpg">
            <a:extLst>
              <a:ext uri="{FF2B5EF4-FFF2-40B4-BE49-F238E27FC236}">
                <a16:creationId xmlns:a16="http://schemas.microsoft.com/office/drawing/2014/main" id="{81D24BA0-246A-4721-89B5-AB4A3B8C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21" y="3631096"/>
            <a:ext cx="3860923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https://www.allmystery.de/i/te620ee_Hipster-Bart.jpg">
            <a:extLst>
              <a:ext uri="{FF2B5EF4-FFF2-40B4-BE49-F238E27FC236}">
                <a16:creationId xmlns:a16="http://schemas.microsoft.com/office/drawing/2014/main" id="{89ED5AF4-B7B6-48DE-8474-E16D18E02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87"/>
          <a:stretch/>
        </p:blipFill>
        <p:spPr bwMode="auto">
          <a:xfrm>
            <a:off x="6344265" y="855345"/>
            <a:ext cx="5675671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47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www.mediadepartment.ru/ImgSeo/1952.jpg">
            <a:extLst>
              <a:ext uri="{FF2B5EF4-FFF2-40B4-BE49-F238E27FC236}">
                <a16:creationId xmlns:a16="http://schemas.microsoft.com/office/drawing/2014/main" id="{4856CC43-3DE2-4A21-96F7-BC37272C3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2" r="9867" b="1"/>
          <a:stretch/>
        </p:blipFill>
        <p:spPr bwMode="auto">
          <a:xfrm>
            <a:off x="321731" y="321732"/>
            <a:ext cx="5728548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media.220-volt.ru/content/products/533/533239/images/original/_/1.jpeg">
            <a:extLst>
              <a:ext uri="{FF2B5EF4-FFF2-40B4-BE49-F238E27FC236}">
                <a16:creationId xmlns:a16="http://schemas.microsoft.com/office/drawing/2014/main" id="{5F8C3C2E-C38E-4C43-ADBC-491BAFE95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7" r="17893"/>
          <a:stretch/>
        </p:blipFill>
        <p:spPr bwMode="auto">
          <a:xfrm>
            <a:off x="6141721" y="321732"/>
            <a:ext cx="572854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854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s://animalreader.ru/wp-content/uploads/2014/10/ez-e1413306971968.jpg">
            <a:extLst>
              <a:ext uri="{FF2B5EF4-FFF2-40B4-BE49-F238E27FC236}">
                <a16:creationId xmlns:a16="http://schemas.microsoft.com/office/drawing/2014/main" id="{1DEF2EA1-E02A-426E-97C8-7A3045DC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910398"/>
            <a:ext cx="6716272" cy="503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forums.realax.ru/saveimages/2018/02/08/z4fwunxszhryexjex.jpg">
            <a:extLst>
              <a:ext uri="{FF2B5EF4-FFF2-40B4-BE49-F238E27FC236}">
                <a16:creationId xmlns:a16="http://schemas.microsoft.com/office/drawing/2014/main" id="{C3FCF948-684E-490E-B550-F5FC9FB4C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55" y="1342644"/>
            <a:ext cx="4172712" cy="41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08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lookw.ru/1/127/1380316022-loshadi-korichnevie-ch1----67.jpg">
            <a:extLst>
              <a:ext uri="{FF2B5EF4-FFF2-40B4-BE49-F238E27FC236}">
                <a16:creationId xmlns:a16="http://schemas.microsoft.com/office/drawing/2014/main" id="{B165BFF9-A712-42E8-81CB-D80107BF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35392"/>
            <a:ext cx="7126421" cy="44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kpd-shop.ru/upload/iblock/005/005f00a5ae48ee981a80519f44914849.jpg">
            <a:extLst>
              <a:ext uri="{FF2B5EF4-FFF2-40B4-BE49-F238E27FC236}">
                <a16:creationId xmlns:a16="http://schemas.microsoft.com/office/drawing/2014/main" id="{1C7225B1-A25D-40DD-A826-3D123AB5E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574" y="3072579"/>
            <a:ext cx="3116826" cy="31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rebaterussian.ru/29168-1-home_default/%D0%B3%D0%B2%D0%BE%D0%B7%D0%B4%D0%B8-%D1%81%D1%82%D1%80%D0%BE%D0%B8%D1%82%D0%B5%D0%BB%D1%8C%D0%BD%D1%8B%D0%B5-3-0%D1%8570%D0%BC%D0%BC-1-0%D0%BA%D0%B3.jpg">
            <a:extLst>
              <a:ext uri="{FF2B5EF4-FFF2-40B4-BE49-F238E27FC236}">
                <a16:creationId xmlns:a16="http://schemas.microsoft.com/office/drawing/2014/main" id="{10646DD5-2B25-4B12-9727-4E5FFAF3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574" y="219752"/>
            <a:ext cx="3116826" cy="23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11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35685B-8BF3-492F-8994-6E75D164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048"/>
            <a:ext cx="6716272" cy="305590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E55F7E-FD56-4896-8F60-524F35183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272" y="469145"/>
            <a:ext cx="5475728" cy="59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8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firestock.ru/wp-content/uploads/2015/09/istock_000016044186medium-waterglass.jpg">
            <a:extLst>
              <a:ext uri="{FF2B5EF4-FFF2-40B4-BE49-F238E27FC236}">
                <a16:creationId xmlns:a16="http://schemas.microsoft.com/office/drawing/2014/main" id="{4C434489-A2F5-466A-80B4-AA9B31DA2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" r="-3" b="23938"/>
          <a:stretch/>
        </p:blipFill>
        <p:spPr bwMode="auto">
          <a:xfrm>
            <a:off x="477509" y="484633"/>
            <a:ext cx="3460940" cy="280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juicep.ru/wp-content/uploads/2017/01/10-1024x668.jpg">
            <a:extLst>
              <a:ext uri="{FF2B5EF4-FFF2-40B4-BE49-F238E27FC236}">
                <a16:creationId xmlns:a16="http://schemas.microsoft.com/office/drawing/2014/main" id="{5645C841-354E-4894-A7F1-1D018F2AE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12235"/>
          <a:stretch/>
        </p:blipFill>
        <p:spPr bwMode="auto">
          <a:xfrm>
            <a:off x="5116985" y="713010"/>
            <a:ext cx="6712753" cy="543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E5390C0-EA28-456A-8C95-1CDB808E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4117" y="4108589"/>
            <a:ext cx="1526538" cy="2245817"/>
          </a:xfrm>
          <a:prstGeom prst="rect">
            <a:avLst/>
          </a:prstGeom>
          <a:solidFill>
            <a:srgbClr val="6B676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3DF65-3C34-4852-93A9-E501BD123910}"/>
              </a:ext>
            </a:extLst>
          </p:cNvPr>
          <p:cNvSpPr/>
          <p:nvPr/>
        </p:nvSpPr>
        <p:spPr>
          <a:xfrm>
            <a:off x="3214117" y="4108589"/>
            <a:ext cx="1526538" cy="2264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https://www.firestock.ru/wp-content/uploads/2014/01/photodune-2431813-700x466.jpg">
            <a:extLst>
              <a:ext uri="{FF2B5EF4-FFF2-40B4-BE49-F238E27FC236}">
                <a16:creationId xmlns:a16="http://schemas.microsoft.com/office/drawing/2014/main" id="{D9056ACC-1F0F-40CE-9059-DBEFA54C7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3" r="8922" b="-1"/>
          <a:stretch/>
        </p:blipFill>
        <p:spPr bwMode="auto">
          <a:xfrm>
            <a:off x="665673" y="3482942"/>
            <a:ext cx="3272776" cy="284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6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http://houseinform.ru/data_forum/71455/images/4602-1280.jpg">
            <a:extLst>
              <a:ext uri="{FF2B5EF4-FFF2-40B4-BE49-F238E27FC236}">
                <a16:creationId xmlns:a16="http://schemas.microsoft.com/office/drawing/2014/main" id="{E42F7B1E-4010-4963-BA21-F9BB0FB4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93" y="1624001"/>
            <a:ext cx="6716272" cy="360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BB13C7C-43FB-496D-9C2B-C669B8C4887D}"/>
              </a:ext>
            </a:extLst>
          </p:cNvPr>
          <p:cNvSpPr/>
          <p:nvPr/>
        </p:nvSpPr>
        <p:spPr>
          <a:xfrm>
            <a:off x="4849761" y="2433484"/>
            <a:ext cx="2492477" cy="353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344" name="Picture 8" descr="http://clipart-library.com/image_gallery/123966.png">
            <a:extLst>
              <a:ext uri="{FF2B5EF4-FFF2-40B4-BE49-F238E27FC236}">
                <a16:creationId xmlns:a16="http://schemas.microsoft.com/office/drawing/2014/main" id="{C66F309E-CFFC-4B60-8C13-2FD019362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52" y="773398"/>
            <a:ext cx="4687135" cy="531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996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s6.livemaster.ru/storage/cb/4d/24c58f029ce53ba4d7e1ea31331c.jpg">
            <a:extLst>
              <a:ext uri="{FF2B5EF4-FFF2-40B4-BE49-F238E27FC236}">
                <a16:creationId xmlns:a16="http://schemas.microsoft.com/office/drawing/2014/main" id="{9B7B4217-1B6F-46E5-9AE2-1DFDDADEA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7" r="-1" b="-1"/>
          <a:stretch/>
        </p:blipFill>
        <p:spPr bwMode="auto">
          <a:xfrm>
            <a:off x="321731" y="321732"/>
            <a:ext cx="5728548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horrorzone.ru/uploads/2-photos-and-pictures/movie-photos/c/creature-from-the-black-lagoon-1954/creature-from-the-black-lagoon16.jpg">
            <a:extLst>
              <a:ext uri="{FF2B5EF4-FFF2-40B4-BE49-F238E27FC236}">
                <a16:creationId xmlns:a16="http://schemas.microsoft.com/office/drawing/2014/main" id="{3D3014D8-DE95-44BA-97F5-E8653C6AD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r="2" b="2"/>
          <a:stretch/>
        </p:blipFill>
        <p:spPr bwMode="auto">
          <a:xfrm>
            <a:off x="6141721" y="321732"/>
            <a:ext cx="572854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67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2.hubspot.net/hubfs/147253/shutterstock_221590483.jpg">
            <a:extLst>
              <a:ext uri="{FF2B5EF4-FFF2-40B4-BE49-F238E27FC236}">
                <a16:creationId xmlns:a16="http://schemas.microsoft.com/office/drawing/2014/main" id="{FDC1103D-0B47-4289-9EF5-7B26C802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002747"/>
            <a:ext cx="6716272" cy="485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carsclub.ru/forum/uploads/monthly_07_2013/post-7257-0-53630200-1375173329.jpg">
            <a:extLst>
              <a:ext uri="{FF2B5EF4-FFF2-40B4-BE49-F238E27FC236}">
                <a16:creationId xmlns:a16="http://schemas.microsoft.com/office/drawing/2014/main" id="{4E6B5317-517B-43B3-A093-66404B69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55" y="1864233"/>
            <a:ext cx="4172712" cy="312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83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img11.postila.io/resize?w=530&amp;src=%2Fdata%2Fce%2F5a%2Fb5%2F20%2Fce5ab5208dc5af8d0739f56e161e5caa653452dba01cd2f253f05b1f8fd2255c.jpg">
            <a:extLst>
              <a:ext uri="{FF2B5EF4-FFF2-40B4-BE49-F238E27FC236}">
                <a16:creationId xmlns:a16="http://schemas.microsoft.com/office/drawing/2014/main" id="{643861A6-13F9-492A-950F-67BD03A7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86" y="643466"/>
            <a:ext cx="419222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98A098-31E0-4A41-9AA7-66E0F47BF055}"/>
              </a:ext>
            </a:extLst>
          </p:cNvPr>
          <p:cNvSpPr/>
          <p:nvPr/>
        </p:nvSpPr>
        <p:spPr>
          <a:xfrm>
            <a:off x="4144297" y="752168"/>
            <a:ext cx="3362632" cy="10176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0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xn-----6kcb1axmnf0a7a6h.xn--p1ai/wp-content/uploads/photo-gallery/1087.jpg">
            <a:extLst>
              <a:ext uri="{FF2B5EF4-FFF2-40B4-BE49-F238E27FC236}">
                <a16:creationId xmlns:a16="http://schemas.microsoft.com/office/drawing/2014/main" id="{0638C392-BF88-4E57-A011-DE9BD257C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onlainnews.ru/uploads/posts/2015-10/1445873978_-min.jpg">
            <a:extLst>
              <a:ext uri="{FF2B5EF4-FFF2-40B4-BE49-F238E27FC236}">
                <a16:creationId xmlns:a16="http://schemas.microsoft.com/office/drawing/2014/main" id="{209315E1-C78C-4A66-8FDE-D86A4ADF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865" y="1669521"/>
            <a:ext cx="5291667" cy="351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1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.ucrazy.ru/files/pics/2015.05/thumbs/1430885344_26.jpg">
            <a:extLst>
              <a:ext uri="{FF2B5EF4-FFF2-40B4-BE49-F238E27FC236}">
                <a16:creationId xmlns:a16="http://schemas.microsoft.com/office/drawing/2014/main" id="{BBC8168F-2279-4CF1-8632-9809F5E2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1" y="128587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3.pixers.pics/pixers/700/FO/55/99/45/86/700_FO55994586_2e43c888face019b70bd845c6d2d642e.jpg">
            <a:extLst>
              <a:ext uri="{FF2B5EF4-FFF2-40B4-BE49-F238E27FC236}">
                <a16:creationId xmlns:a16="http://schemas.microsoft.com/office/drawing/2014/main" id="{8119F792-D110-4C4F-8A58-C5BA5303E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22"/>
          <a:stretch/>
        </p:blipFill>
        <p:spPr bwMode="auto">
          <a:xfrm>
            <a:off x="7675481" y="1476221"/>
            <a:ext cx="3844238" cy="39055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4640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komotoz.ru/photo/zhivotnye/images/ej/ej_37.jpg">
            <a:extLst>
              <a:ext uri="{FF2B5EF4-FFF2-40B4-BE49-F238E27FC236}">
                <a16:creationId xmlns:a16="http://schemas.microsoft.com/office/drawing/2014/main" id="{2BE48EE9-824A-483D-8687-6CD2BACE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3" y="1683261"/>
            <a:ext cx="5586363" cy="349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stihi.ru/pics/2017/03/29/12899.jpg">
            <a:extLst>
              <a:ext uri="{FF2B5EF4-FFF2-40B4-BE49-F238E27FC236}">
                <a16:creationId xmlns:a16="http://schemas.microsoft.com/office/drawing/2014/main" id="{6635AA73-564E-4FBE-A29E-4C057D059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55" y="2036358"/>
            <a:ext cx="4172712" cy="27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12F63-CD6D-43AB-9F57-33C20496CA0C}"/>
              </a:ext>
            </a:extLst>
          </p:cNvPr>
          <p:cNvSpPr txBox="1"/>
          <p:nvPr/>
        </p:nvSpPr>
        <p:spPr>
          <a:xfrm>
            <a:off x="6212890" y="3105833"/>
            <a:ext cx="1179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тире</a:t>
            </a:r>
            <a:endParaRPr lang="ru-RU" sz="700" dirty="0"/>
          </a:p>
        </p:txBody>
      </p:sp>
    </p:spTree>
    <p:extLst>
      <p:ext uri="{BB962C8B-B14F-4D97-AF65-F5344CB8AC3E}">
        <p14:creationId xmlns:p14="http://schemas.microsoft.com/office/powerpoint/2010/main" val="68505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://do.gendocs.ru/pars_docs/tw_refs/248/247539/247539_html_m4fa02830.gif">
            <a:extLst>
              <a:ext uri="{FF2B5EF4-FFF2-40B4-BE49-F238E27FC236}">
                <a16:creationId xmlns:a16="http://schemas.microsoft.com/office/drawing/2014/main" id="{C172934E-0920-43B0-AA4B-C7565C6C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2473047"/>
            <a:ext cx="6716272" cy="191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www.stihi.ru/pics/2015/08/27/281.jpg">
            <a:extLst>
              <a:ext uri="{FF2B5EF4-FFF2-40B4-BE49-F238E27FC236}">
                <a16:creationId xmlns:a16="http://schemas.microsoft.com/office/drawing/2014/main" id="{B330737A-C82B-46C4-805D-5BA42007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55" y="1864233"/>
            <a:ext cx="4172712" cy="312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80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goakschool.com/fig8a.gif">
            <a:extLst>
              <a:ext uri="{FF2B5EF4-FFF2-40B4-BE49-F238E27FC236}">
                <a16:creationId xmlns:a16="http://schemas.microsoft.com/office/drawing/2014/main" id="{6F72BAD9-5DFF-472D-A4E1-2A05EA853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1" r="10262" b="14447"/>
          <a:stretch/>
        </p:blipFill>
        <p:spPr bwMode="auto">
          <a:xfrm>
            <a:off x="1496796" y="1163782"/>
            <a:ext cx="9198408" cy="453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EB734CD4-0171-4531-89E5-F59B66B34592}"/>
              </a:ext>
            </a:extLst>
          </p:cNvPr>
          <p:cNvSpPr/>
          <p:nvPr/>
        </p:nvSpPr>
        <p:spPr>
          <a:xfrm>
            <a:off x="7735529" y="361702"/>
            <a:ext cx="339213" cy="684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77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prognoznasport.com/wp-content/uploads/2017/06/1635771-34713243-2560-1440.jpg">
            <a:extLst>
              <a:ext uri="{FF2B5EF4-FFF2-40B4-BE49-F238E27FC236}">
                <a16:creationId xmlns:a16="http://schemas.microsoft.com/office/drawing/2014/main" id="{5BAC870D-1CF7-4865-AEBD-D3AE4D2E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9" y="2979174"/>
            <a:ext cx="6509834" cy="365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6E6532-C717-46C1-ADB3-E21E1D906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81" y="220919"/>
            <a:ext cx="6774350" cy="3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8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pngimg.com/uploads/cow/cow_PNG50620.png">
            <a:extLst>
              <a:ext uri="{FF2B5EF4-FFF2-40B4-BE49-F238E27FC236}">
                <a16:creationId xmlns:a16="http://schemas.microsoft.com/office/drawing/2014/main" id="{1514E92F-10CE-478F-9B8C-1A69DDB8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106" y="799151"/>
            <a:ext cx="2037121" cy="151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pngimg.com/uploads/cow/cow_PNG50620.png">
            <a:extLst>
              <a:ext uri="{FF2B5EF4-FFF2-40B4-BE49-F238E27FC236}">
                <a16:creationId xmlns:a16="http://schemas.microsoft.com/office/drawing/2014/main" id="{7ADFF72F-08F7-4631-A8F4-BA4D85A5C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659" y="868143"/>
            <a:ext cx="2037121" cy="151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pngimg.com/uploads/cow/cow_PNG50620.png">
            <a:extLst>
              <a:ext uri="{FF2B5EF4-FFF2-40B4-BE49-F238E27FC236}">
                <a16:creationId xmlns:a16="http://schemas.microsoft.com/office/drawing/2014/main" id="{5A201A55-CE09-4316-B0A4-13A6B378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384" y="2593744"/>
            <a:ext cx="2037121" cy="151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pngimg.com/uploads/cow/cow_PNG50620.png">
            <a:extLst>
              <a:ext uri="{FF2B5EF4-FFF2-40B4-BE49-F238E27FC236}">
                <a16:creationId xmlns:a16="http://schemas.microsoft.com/office/drawing/2014/main" id="{06031946-D7AE-4BE3-A47F-426C0E53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05" y="3464617"/>
            <a:ext cx="2037121" cy="151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ngimg.com/uploads/cow/cow_PNG50620.png">
            <a:extLst>
              <a:ext uri="{FF2B5EF4-FFF2-40B4-BE49-F238E27FC236}">
                <a16:creationId xmlns:a16="http://schemas.microsoft.com/office/drawing/2014/main" id="{794D7AFA-CBC4-40EA-8621-FA914786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68" y="3708258"/>
            <a:ext cx="2037121" cy="151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ngimg.com/uploads/cow/cow_PNG50620.png">
            <a:extLst>
              <a:ext uri="{FF2B5EF4-FFF2-40B4-BE49-F238E27FC236}">
                <a16:creationId xmlns:a16="http://schemas.microsoft.com/office/drawing/2014/main" id="{40365E7F-9C9E-4383-87FF-CC9A4E728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77" y="1778418"/>
            <a:ext cx="2037121" cy="151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pngimg.com/uploads/cow/cow_PNG50620.png">
            <a:extLst>
              <a:ext uri="{FF2B5EF4-FFF2-40B4-BE49-F238E27FC236}">
                <a16:creationId xmlns:a16="http://schemas.microsoft.com/office/drawing/2014/main" id="{09A212D8-988D-40F3-A3AA-2B49EBE4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75" y="2387835"/>
            <a:ext cx="2037121" cy="151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EB5F3F68-8F56-4096-98F5-F63F5B8ED621}"/>
              </a:ext>
            </a:extLst>
          </p:cNvPr>
          <p:cNvSpPr/>
          <p:nvPr/>
        </p:nvSpPr>
        <p:spPr>
          <a:xfrm>
            <a:off x="1530067" y="290449"/>
            <a:ext cx="8998975" cy="6158006"/>
          </a:xfrm>
          <a:prstGeom prst="ellipse">
            <a:avLst/>
          </a:prstGeom>
          <a:noFill/>
          <a:ln w="762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66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http://www.lanterndancer.com/uploads/5/9/6/6/59666257/s586286431168129593_c111_i1_w640.jpeg">
            <a:extLst>
              <a:ext uri="{FF2B5EF4-FFF2-40B4-BE49-F238E27FC236}">
                <a16:creationId xmlns:a16="http://schemas.microsoft.com/office/drawing/2014/main" id="{8E8A4C6C-C68E-417E-A1B3-BA640E77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3" y="1419399"/>
            <a:ext cx="6716272" cy="40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download.photo-sj.ru/images/%D1%81%D0%BA%D0%B0%D1%87%D0%B0%D1%82%D1%8C%20%D0%BA%D0%B0%D1%80%D1%82%D0%B8%D0%BD%D0%BA%D0%B8%20%D0%BA%D0%B0%D1%87%D0%BA%D0%BE%D0%B2/8.jpg">
            <a:extLst>
              <a:ext uri="{FF2B5EF4-FFF2-40B4-BE49-F238E27FC236}">
                <a16:creationId xmlns:a16="http://schemas.microsoft.com/office/drawing/2014/main" id="{1EA7095F-CF58-484A-98E1-A188E68BE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55" y="771222"/>
            <a:ext cx="4172712" cy="53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2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mg1.joyreactor.cc/pics/comment/booksofadam-%D0%9A%D0%BE%D0%BC%D0%B8%D0%BA%D1%81%D1%8B-2358165.jpeg">
            <a:extLst>
              <a:ext uri="{FF2B5EF4-FFF2-40B4-BE49-F238E27FC236}">
                <a16:creationId xmlns:a16="http://schemas.microsoft.com/office/drawing/2014/main" id="{C97F9E22-7B35-402F-9100-75198EDF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3" y="1084006"/>
            <a:ext cx="6071181" cy="46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yt3.ggpht.com/-9QigEBATAh8/AAAAAAAAAAI/AAAAAAAAAAA/zMI8Zjas-2w/s900-c-k-no-mo-rj-c0xffffff/photo.jpg">
            <a:extLst>
              <a:ext uri="{FF2B5EF4-FFF2-40B4-BE49-F238E27FC236}">
                <a16:creationId xmlns:a16="http://schemas.microsoft.com/office/drawing/2014/main" id="{79DA51AF-1A71-4A0F-93F7-E6635DBE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80" y="1084006"/>
            <a:ext cx="4689987" cy="46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827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71</Words>
  <Application>Microsoft Office PowerPoint</Application>
  <PresentationFormat>Широкоэкранный</PresentationFormat>
  <Paragraphs>65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Тема Office</vt:lpstr>
      <vt:lpstr>- ИГРА «АЗБУКА» -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Плотников</dc:creator>
  <cp:lastModifiedBy>Андрей Плотников</cp:lastModifiedBy>
  <cp:revision>5</cp:revision>
  <dcterms:created xsi:type="dcterms:W3CDTF">2018-08-12T15:51:33Z</dcterms:created>
  <dcterms:modified xsi:type="dcterms:W3CDTF">2018-08-12T20:26:41Z</dcterms:modified>
</cp:coreProperties>
</file>